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9B4C6-C4F8-4CC6-9C10-90E368ECC0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20BFD8-C22F-43B3-8AD0-64109F8E93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2A6354-E211-4888-AEF7-B0EEC7F44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B4A7-B810-41FF-84E1-410FD1212B54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BA5CB8-CF0A-40FB-8F4C-1FDB94E4B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4894C-75C3-41A2-AD01-6E193D1F6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0282-1FDF-4D6B-B804-5C1E65779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411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607AA-23D1-4256-863A-B2A1D3FBE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CE1F2D-2762-4753-8909-5EA2DECF1F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8376D-0A78-416F-A62C-F669E2CB0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B4A7-B810-41FF-84E1-410FD1212B54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549CF-F3F8-4D23-8CA9-54C3A71CB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3A8E5F-B43D-4621-A748-BE15264C0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0282-1FDF-4D6B-B804-5C1E65779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808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3D2DAD-C58B-4770-B172-BBE1C1A94B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35B8FC-0C4C-42E4-8324-89E15E3334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8B476-5FC1-4BA6-B74F-A645DCD4F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B4A7-B810-41FF-84E1-410FD1212B54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E49D5C-73ED-49F3-A41D-31D280123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089B8-9138-452C-89B0-743DBFD49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0282-1FDF-4D6B-B804-5C1E65779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132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99094-F669-4FA4-BC25-84D7AC660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87B7F-B14E-44B2-A79C-58F6D8692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FD3462-BF69-43B0-85C2-BBDBFDA9C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B4A7-B810-41FF-84E1-410FD1212B54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DC8C2-8996-4064-8FDA-55D2CAB03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82E00-8AF6-4AD3-A46A-141991BCD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0282-1FDF-4D6B-B804-5C1E65779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62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C0E1C-9528-42C1-8F6D-B4C3B9A29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6C73DD-16E5-4590-9B60-0673E7C4FC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BCD7B-AC0B-4E64-98E9-21E76D74E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B4A7-B810-41FF-84E1-410FD1212B54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16B32F-8888-4737-A65F-BE05D2469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5EDC6-2CA1-41AA-91BA-501F53CF6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0282-1FDF-4D6B-B804-5C1E65779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419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2EE64-9453-418E-A735-9B605CECC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0BD6D-401E-4456-B41A-29594E9800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1C6714-5ABF-4297-8189-F10BF2AC2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2B9496-2A74-474A-BA7C-17E12F2C1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B4A7-B810-41FF-84E1-410FD1212B54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766049-8534-4583-B853-29F02BDB1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6988A9-F0D8-47C4-8F14-63FC7EBA7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0282-1FDF-4D6B-B804-5C1E65779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760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9BCBD-C964-4FDC-8DE0-75AF58421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394086-BA29-442D-B786-8417C5B5C1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8B7A3C-FCF2-4780-A0A4-EE3A2BE080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AD6E2E-DEEE-4981-BD78-6857481EFA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1DAEA6-43DE-4D73-B9AC-DE83F6F587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B3B54A-61E7-42CB-BE40-FFD5E513A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B4A7-B810-41FF-84E1-410FD1212B54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6B077A-E069-4A36-A670-D65A43364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113CF7-1473-4E47-8680-1DE2B3E91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0282-1FDF-4D6B-B804-5C1E65779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161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F434D-09B1-4337-B876-F1B6E63CD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7E4013-9799-4D85-A833-ED45F220E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B4A7-B810-41FF-84E1-410FD1212B54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7C210-E71D-4439-93C8-5ABD2AA34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2D67C4-244C-47E0-99F1-4D8C62172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0282-1FDF-4D6B-B804-5C1E65779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725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43E5CA-A500-46B6-84A4-47707D5BE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B4A7-B810-41FF-84E1-410FD1212B54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843475-B932-4181-9159-DCFAF99F2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426324-2163-4A26-B280-5D8B9EB06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0282-1FDF-4D6B-B804-5C1E65779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611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44966-2CCD-492C-B617-0EA6A6BB7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2787E-C358-4475-AB79-1F12DA95B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55F5D1-CBDA-49CA-9747-7612EF823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07A17B-C763-4557-BDBB-FF1FC157A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B4A7-B810-41FF-84E1-410FD1212B54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9590FC-83AF-40D5-ACD5-F81461124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DDD450-1746-4A8C-9FF0-5190BA812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0282-1FDF-4D6B-B804-5C1E65779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512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55853-1725-4DD0-9DC5-E0A768365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A682B5-E4D5-43F1-848C-1248916D62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87764B-254C-4531-8DF7-88AB2695B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A3CBA2-EC2F-4F16-82E0-CCC1592A6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B4A7-B810-41FF-84E1-410FD1212B54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B4F290-13CF-4765-AA0B-30FAF9ADD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71CDD9-A520-4FA6-B2C4-32EEB8C76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0282-1FDF-4D6B-B804-5C1E65779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54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8E1AEB-09DD-4201-A5FF-2E4F40C1E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D47056-8AE9-4FDF-8B19-2C0B4154FC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8B890-7282-48C0-AAD8-49EEDFF86B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1B4A7-B810-41FF-84E1-410FD1212B54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CC6F6-E4E2-44E2-A052-30CB7878FF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2F3C6-8116-4909-BB24-9E5F8EBC87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00282-1FDF-4D6B-B804-5C1E65779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11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CBC853E-C771-4139-9483-C08BA160C3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59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713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E51F506225D04BA51BB475F4613C5E" ma:contentTypeVersion="4" ma:contentTypeDescription="Create a new document." ma:contentTypeScope="" ma:versionID="07f04dffeab9ff4ed5a57c68ec5cea3c">
  <xsd:schema xmlns:xsd="http://www.w3.org/2001/XMLSchema" xmlns:xs="http://www.w3.org/2001/XMLSchema" xmlns:p="http://schemas.microsoft.com/office/2006/metadata/properties" xmlns:ns2="b261d912-a6f9-4421-a268-fa5828eb2b22" xmlns:ns3="78b1d7c0-b92f-4885-9ed7-40cd70855ce0" targetNamespace="http://schemas.microsoft.com/office/2006/metadata/properties" ma:root="true" ma:fieldsID="530c741d7683207811cb0129dd593049" ns2:_="" ns3:_="">
    <xsd:import namespace="b261d912-a6f9-4421-a268-fa5828eb2b22"/>
    <xsd:import namespace="78b1d7c0-b92f-4885-9ed7-40cd70855ce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61d912-a6f9-4421-a268-fa5828eb2b2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1d7c0-b92f-4885-9ed7-40cd70855ce0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0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8b1d7c0-b92f-4885-9ed7-40cd70855ce0">3H66W6JJ4AR6-483689113-1315</_dlc_DocId>
    <_dlc_DocIdUrl xmlns="78b1d7c0-b92f-4885-9ed7-40cd70855ce0">
      <Url>https://outside.vermont.gov/agency/agriculture/vpac/_layouts/15/DocIdRedir.aspx?ID=3H66W6JJ4AR6-483689113-1315</Url>
      <Description>3H66W6JJ4AR6-483689113-1315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5FDD8B38-3590-4F89-B98C-977DBE4EFBAA}"/>
</file>

<file path=customXml/itemProps2.xml><?xml version="1.0" encoding="utf-8"?>
<ds:datastoreItem xmlns:ds="http://schemas.openxmlformats.org/officeDocument/2006/customXml" ds:itemID="{AF67E9C8-3D00-4488-9022-9686C4E28931}"/>
</file>

<file path=customXml/itemProps3.xml><?xml version="1.0" encoding="utf-8"?>
<ds:datastoreItem xmlns:ds="http://schemas.openxmlformats.org/officeDocument/2006/customXml" ds:itemID="{F66B9075-FBA2-4688-8EBC-2EEDA29B11E2}"/>
</file>

<file path=customXml/itemProps4.xml><?xml version="1.0" encoding="utf-8"?>
<ds:datastoreItem xmlns:ds="http://schemas.openxmlformats.org/officeDocument/2006/customXml" ds:itemID="{EB22A1B5-507D-42EB-91BD-98CB2F9499B9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Boccuzzo, Linda</dc:creator>
  <cp:lastModifiedBy>Boccuzzo, Linda</cp:lastModifiedBy>
  <cp:revision>1</cp:revision>
  <dcterms:created xsi:type="dcterms:W3CDTF">2018-04-26T19:13:10Z</dcterms:created>
  <dcterms:modified xsi:type="dcterms:W3CDTF">2018-04-26T19:14:36Z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0x010100F3E51F506225D04BA51BB475F4613C5E</vt:lpwstr>
  </property>
  <property fmtid="{D5CDD505-2E9C-101B-9397-08002B2CF9AE}" pid="3" name="_dlc_DocIdItemGuid">
    <vt:lpwstr>7bd13f0e-a4bd-4f76-b2fc-c739b6ae112b</vt:lpwstr>
  </property>
</Properties>
</file>